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19-05-2012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masdehistoria.ne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iudas\Desktop\ines de castro\ines de castro c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763" y="41052"/>
            <a:ext cx="9175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682594" y="1124744"/>
            <a:ext cx="7772400" cy="2766169"/>
          </a:xfrm>
        </p:spPr>
        <p:txBody>
          <a:bodyPr>
            <a:noAutofit/>
          </a:bodyPr>
          <a:lstStyle/>
          <a:p>
            <a:r>
              <a:rPr lang="pt-PT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Inês de Castro</a:t>
            </a:r>
            <a:endParaRPr lang="pt-PT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6328"/>
      </p:ext>
    </p:extLst>
  </p:cSld>
  <p:clrMapOvr>
    <a:masterClrMapping/>
  </p:clrMapOvr>
  <p:transition spd="slow" advTm="3000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Inês de castro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Nome: Inês Pires De Castro.</a:t>
            </a:r>
          </a:p>
          <a:p>
            <a:r>
              <a:rPr lang="pt-PT" dirty="0" smtClean="0"/>
              <a:t>Data e sítio de nascimento: entre 1325-1330(Galiza).</a:t>
            </a:r>
          </a:p>
          <a:p>
            <a:r>
              <a:rPr lang="pt-PT" dirty="0" smtClean="0"/>
              <a:t>Data e sítio da morte :7 de Janeiro de 1355(Coimbra).</a:t>
            </a:r>
          </a:p>
          <a:p>
            <a:r>
              <a:rPr lang="pt-PT" dirty="0" smtClean="0"/>
              <a:t>Foi sepultada em: Mosteiro de Alcobaça.</a:t>
            </a:r>
          </a:p>
          <a:p>
            <a:r>
              <a:rPr lang="pt-PT" dirty="0" smtClean="0"/>
              <a:t>Pai: Pedro Fernandes de Castro.</a:t>
            </a:r>
          </a:p>
          <a:p>
            <a:r>
              <a:rPr lang="pt-PT" dirty="0"/>
              <a:t>Mãe: Aldonça Lourenço de </a:t>
            </a:r>
            <a:r>
              <a:rPr lang="pt-PT" dirty="0" smtClean="0"/>
              <a:t>Valadares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1302347"/>
      </p:ext>
    </p:extLst>
  </p:cSld>
  <p:clrMapOvr>
    <a:masterClrMapping/>
  </p:clrMapOvr>
  <p:transition spd="slow" advTm="20000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Sua história…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Inês Pires de Castro mais conhecida por Inês de </a:t>
            </a:r>
            <a:r>
              <a:rPr lang="pt-PT" dirty="0"/>
              <a:t>Castro </a:t>
            </a:r>
            <a:r>
              <a:rPr lang="pt-PT" dirty="0" smtClean="0"/>
              <a:t>foi uma </a:t>
            </a:r>
            <a:r>
              <a:rPr lang="pt-PT" dirty="0"/>
              <a:t>nobre </a:t>
            </a:r>
            <a:r>
              <a:rPr lang="pt-PT" dirty="0" smtClean="0"/>
              <a:t>galega, amante do </a:t>
            </a:r>
            <a:r>
              <a:rPr lang="pt-PT" dirty="0"/>
              <a:t>futuro rei </a:t>
            </a:r>
            <a:r>
              <a:rPr lang="pt-PT" dirty="0" smtClean="0"/>
              <a:t>de Portugal D</a:t>
            </a:r>
            <a:r>
              <a:rPr lang="pt-PT" dirty="0"/>
              <a:t>. Pedro </a:t>
            </a:r>
            <a:r>
              <a:rPr lang="pt-PT" dirty="0" smtClean="0"/>
              <a:t>I, com </a:t>
            </a:r>
            <a:r>
              <a:rPr lang="pt-PT" dirty="0"/>
              <a:t>quem teve três filhos</a:t>
            </a:r>
            <a:r>
              <a:rPr lang="pt-PT" dirty="0" smtClean="0"/>
              <a:t>.</a:t>
            </a:r>
          </a:p>
          <a:p>
            <a:r>
              <a:rPr lang="pt-PT" dirty="0" smtClean="0"/>
              <a:t>Foi mandada matar pelo </a:t>
            </a:r>
            <a:r>
              <a:rPr lang="pt-PT" dirty="0"/>
              <a:t>Rei D. Afonso </a:t>
            </a:r>
            <a:r>
              <a:rPr lang="pt-PT" dirty="0" smtClean="0"/>
              <a:t>IV</a:t>
            </a:r>
            <a:r>
              <a:rPr lang="pt-PT" dirty="0"/>
              <a:t> </a:t>
            </a:r>
            <a:r>
              <a:rPr lang="pt-PT" dirty="0" smtClean="0"/>
              <a:t>pai de D. Pedro I.</a:t>
            </a:r>
          </a:p>
          <a:p>
            <a:r>
              <a:rPr lang="pt-PT" dirty="0" smtClean="0"/>
              <a:t>D. Inês descendia do </a:t>
            </a:r>
            <a:r>
              <a:rPr lang="pt-PT" dirty="0"/>
              <a:t>rei Sancho I de </a:t>
            </a:r>
            <a:r>
              <a:rPr lang="pt-PT" dirty="0" smtClean="0"/>
              <a:t>Aragão.</a:t>
            </a:r>
          </a:p>
        </p:txBody>
      </p:sp>
    </p:spTree>
    <p:extLst>
      <p:ext uri="{BB962C8B-B14F-4D97-AF65-F5344CB8AC3E}">
        <p14:creationId xmlns:p14="http://schemas.microsoft.com/office/powerpoint/2010/main" val="2741893549"/>
      </p:ext>
    </p:extLst>
  </p:cSld>
  <p:clrMapOvr>
    <a:masterClrMapping/>
  </p:clrMapOvr>
  <p:transition spd="slow" advTm="20000">
    <p:push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Romance com d.pedro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PT" sz="6400" dirty="0" smtClean="0"/>
              <a:t>D</a:t>
            </a:r>
            <a:r>
              <a:rPr lang="pt-PT" sz="6400" dirty="0"/>
              <a:t>. Pedro </a:t>
            </a:r>
            <a:r>
              <a:rPr lang="pt-PT" sz="6400" dirty="0" smtClean="0"/>
              <a:t>apaixonou-se por D. Inês. Este romance começou </a:t>
            </a:r>
            <a:r>
              <a:rPr lang="pt-PT" sz="6400" dirty="0"/>
              <a:t>a ser </a:t>
            </a:r>
            <a:r>
              <a:rPr lang="pt-PT" sz="6400" dirty="0" smtClean="0"/>
              <a:t>mal comentado pela </a:t>
            </a:r>
            <a:r>
              <a:rPr lang="pt-PT" sz="6400" dirty="0"/>
              <a:t>corte </a:t>
            </a:r>
            <a:r>
              <a:rPr lang="pt-PT" sz="6400" dirty="0" smtClean="0"/>
              <a:t>e</a:t>
            </a:r>
            <a:r>
              <a:rPr lang="pt-PT" sz="6400" dirty="0"/>
              <a:t> </a:t>
            </a:r>
            <a:r>
              <a:rPr lang="pt-PT" sz="6400" dirty="0" smtClean="0"/>
              <a:t>povo.</a:t>
            </a:r>
            <a:endParaRPr lang="pt-PT" sz="6400" dirty="0"/>
          </a:p>
          <a:p>
            <a:r>
              <a:rPr lang="pt-PT" sz="6400" dirty="0" smtClean="0"/>
              <a:t>D</a:t>
            </a:r>
            <a:r>
              <a:rPr lang="pt-PT" sz="6400" dirty="0"/>
              <a:t>. Afonso IV não aprovava esta relação</a:t>
            </a:r>
            <a:r>
              <a:rPr lang="pt-PT" sz="6400" dirty="0" smtClean="0"/>
              <a:t>, </a:t>
            </a:r>
            <a:r>
              <a:rPr lang="pt-PT" sz="6400" dirty="0"/>
              <a:t>por motivos de </a:t>
            </a:r>
            <a:r>
              <a:rPr lang="pt-PT" sz="6400" dirty="0" smtClean="0"/>
              <a:t>diplomacia* </a:t>
            </a:r>
            <a:r>
              <a:rPr lang="pt-PT" sz="6400" dirty="0"/>
              <a:t>com João Manuel de </a:t>
            </a:r>
            <a:r>
              <a:rPr lang="pt-PT" sz="6400" dirty="0" smtClean="0"/>
              <a:t>Castela.</a:t>
            </a:r>
            <a:br>
              <a:rPr lang="pt-PT" sz="6400" dirty="0" smtClean="0"/>
            </a:br>
            <a:r>
              <a:rPr lang="pt-PT" sz="6400" dirty="0" smtClean="0"/>
              <a:t>Em </a:t>
            </a:r>
            <a:r>
              <a:rPr lang="pt-PT" sz="6400" dirty="0"/>
              <a:t>1344 o rei mandou </a:t>
            </a:r>
            <a:r>
              <a:rPr lang="pt-PT" sz="6400" dirty="0" smtClean="0"/>
              <a:t>exilar* </a:t>
            </a:r>
            <a:r>
              <a:rPr lang="pt-PT" sz="6400" dirty="0"/>
              <a:t>D. Inês no castelo de </a:t>
            </a:r>
            <a:r>
              <a:rPr lang="pt-PT" sz="6400" dirty="0" smtClean="0"/>
              <a:t>Albuquerque, </a:t>
            </a:r>
            <a:r>
              <a:rPr lang="pt-PT" sz="6400" dirty="0"/>
              <a:t>na fronteira </a:t>
            </a:r>
            <a:r>
              <a:rPr lang="pt-PT" sz="6400" dirty="0" smtClean="0"/>
              <a:t>castelhana, no </a:t>
            </a:r>
            <a:r>
              <a:rPr lang="pt-PT" sz="6400" dirty="0"/>
              <a:t>entanto, a distância não teria apagado o amor entre D. Pedro e D. </a:t>
            </a:r>
            <a:r>
              <a:rPr lang="pt-PT" sz="6400" dirty="0" smtClean="0"/>
              <a:t>Inês.</a:t>
            </a:r>
            <a:endParaRPr lang="pt-PT" sz="6400" dirty="0"/>
          </a:p>
          <a:p>
            <a:r>
              <a:rPr lang="pt-PT" sz="6400" dirty="0" smtClean="0"/>
              <a:t>D</a:t>
            </a:r>
            <a:r>
              <a:rPr lang="pt-PT" sz="6400" dirty="0"/>
              <a:t>. Inês </a:t>
            </a:r>
            <a:r>
              <a:rPr lang="pt-PT" sz="6400" dirty="0" smtClean="0"/>
              <a:t>teve quatro filhos de D. Pedro mas um deles morreu pouco tempo depois de nascer.</a:t>
            </a:r>
            <a:endParaRPr lang="pt-PT" sz="6400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41625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728792" cy="6858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Dicionário de palavras…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Exilar* - banir </a:t>
            </a:r>
            <a:r>
              <a:rPr lang="pt-PT" dirty="0"/>
              <a:t>de sua </a:t>
            </a:r>
            <a:r>
              <a:rPr lang="pt-PT" dirty="0" smtClean="0"/>
              <a:t>pátria.</a:t>
            </a:r>
          </a:p>
          <a:p>
            <a:r>
              <a:rPr lang="pt-PT" dirty="0" smtClean="0"/>
              <a:t>Diplomacia*- arte </a:t>
            </a:r>
            <a:r>
              <a:rPr lang="pt-PT" dirty="0"/>
              <a:t>de manter o direito e de promover os interesses de um Estado ou governo perante os Estados e governos estrangeiros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4211740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Conclusão…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Espero que tenham gostado, porque eu gostei de fazer este trabalho!</a:t>
            </a:r>
          </a:p>
          <a:p>
            <a:r>
              <a:rPr lang="pt-PT" dirty="0"/>
              <a:t>Voltem </a:t>
            </a:r>
            <a:r>
              <a:rPr lang="pt-PT" dirty="0" smtClean="0"/>
              <a:t>sempre: </a:t>
            </a:r>
            <a:r>
              <a:rPr lang="pt-PT" dirty="0">
                <a:solidFill>
                  <a:srgbClr val="0070C0"/>
                </a:solidFill>
                <a:hlinkClick r:id="rId3"/>
              </a:rPr>
              <a:t>http://www.temasdehistoria.net</a:t>
            </a:r>
            <a:r>
              <a:rPr lang="pt-PT" dirty="0" smtClean="0">
                <a:solidFill>
                  <a:srgbClr val="0070C0"/>
                </a:solidFill>
                <a:hlinkClick r:id="rId3"/>
              </a:rPr>
              <a:t>/</a:t>
            </a:r>
            <a:endParaRPr lang="pt-PT" dirty="0" smtClean="0">
              <a:solidFill>
                <a:srgbClr val="0070C0"/>
              </a:solidFill>
            </a:endParaRPr>
          </a:p>
          <a:p>
            <a:r>
              <a:rPr lang="pt-PT" dirty="0" smtClean="0"/>
              <a:t>H.G.P é FIXE !!!!</a:t>
            </a:r>
          </a:p>
          <a:p>
            <a:endParaRPr lang="pt-PT" dirty="0"/>
          </a:p>
        </p:txBody>
      </p:sp>
      <p:sp>
        <p:nvSpPr>
          <p:cNvPr id="5" name="Pergaminho vertical 4"/>
          <p:cNvSpPr/>
          <p:nvPr/>
        </p:nvSpPr>
        <p:spPr>
          <a:xfrm>
            <a:off x="6588224" y="4149080"/>
            <a:ext cx="1681344" cy="1647056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04248" y="4509120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Carolina Brito</a:t>
            </a:r>
          </a:p>
          <a:p>
            <a:r>
              <a:rPr lang="pt-PT" sz="1400" dirty="0" smtClean="0"/>
              <a:t>6º1</a:t>
            </a:r>
          </a:p>
          <a:p>
            <a:r>
              <a:rPr lang="pt-PT" sz="1400" dirty="0" smtClean="0"/>
              <a:t>Nº4</a:t>
            </a:r>
          </a:p>
          <a:p>
            <a:r>
              <a:rPr lang="pt-PT" sz="1400" dirty="0" smtClean="0"/>
              <a:t>19-05-2012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430484434"/>
      </p:ext>
    </p:extLst>
  </p:cSld>
  <p:clrMapOvr>
    <a:masterClrMapping/>
  </p:clrMapOvr>
  <p:transition spd="slow" advTm="20000">
    <p:push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Rigor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124</TotalTime>
  <Words>230</Words>
  <Application>Microsoft Office PowerPoint</Application>
  <PresentationFormat>Apresentação no Ecrã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Alta costura</vt:lpstr>
      <vt:lpstr>Inês de Castro</vt:lpstr>
      <vt:lpstr>Inês de castro</vt:lpstr>
      <vt:lpstr>A Sua história…</vt:lpstr>
      <vt:lpstr>Romance com d.pedro</vt:lpstr>
      <vt:lpstr>Dicionário de palavras…</vt:lpstr>
      <vt:lpstr>Conclusão…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Brito</dc:creator>
  <cp:keywords>Inês,Castro,powerpoint</cp:keywords>
  <dc:description>www.hgp.pt</dc:description>
  <cp:lastModifiedBy>Miudas</cp:lastModifiedBy>
  <cp:revision>16</cp:revision>
  <dcterms:created xsi:type="dcterms:W3CDTF">2012-05-12T21:11:21Z</dcterms:created>
  <dcterms:modified xsi:type="dcterms:W3CDTF">2012-05-19T14:56:53Z</dcterms:modified>
</cp:coreProperties>
</file>